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9" r:id="rId1"/>
  </p:sldMasterIdLst>
  <p:sldIdLst>
    <p:sldId id="266" r:id="rId2"/>
    <p:sldId id="274" r:id="rId3"/>
    <p:sldId id="275" r:id="rId4"/>
    <p:sldId id="288" r:id="rId5"/>
    <p:sldId id="276" r:id="rId6"/>
    <p:sldId id="284" r:id="rId7"/>
    <p:sldId id="287" r:id="rId8"/>
    <p:sldId id="286" r:id="rId9"/>
    <p:sldId id="257" r:id="rId10"/>
    <p:sldId id="278" r:id="rId11"/>
    <p:sldId id="290" r:id="rId12"/>
    <p:sldId id="291" r:id="rId13"/>
    <p:sldId id="293" r:id="rId14"/>
    <p:sldId id="292" r:id="rId15"/>
    <p:sldId id="294" r:id="rId16"/>
    <p:sldId id="285" r:id="rId17"/>
    <p:sldId id="258" r:id="rId18"/>
    <p:sldId id="279" r:id="rId19"/>
    <p:sldId id="280" r:id="rId20"/>
    <p:sldId id="259" r:id="rId21"/>
    <p:sldId id="281" r:id="rId22"/>
    <p:sldId id="282" r:id="rId23"/>
    <p:sldId id="260" r:id="rId24"/>
    <p:sldId id="283" r:id="rId25"/>
    <p:sldId id="28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4" autoAdjust="0"/>
    <p:restoredTop sz="99878" autoAdjust="0"/>
  </p:normalViewPr>
  <p:slideViewPr>
    <p:cSldViewPr snapToGrid="0">
      <p:cViewPr varScale="1">
        <p:scale>
          <a:sx n="65" d="100"/>
          <a:sy n="65" d="100"/>
        </p:scale>
        <p:origin x="-114" y="-10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3/1/2015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8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3/1/2015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1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3/1/2015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26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3/1/2015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1713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3/1/2015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68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3/1/2015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9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3/1/2015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05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3/1/2015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48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3/1/2015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1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3/1/2015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17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3/1/2015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8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3/1/2015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2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3/1/2015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2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3/1/2015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24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3/1/2015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595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3/1/2015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952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3/1/2015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89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3/1/2015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88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1.png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The%20Battle%20of%20Overloon%20scenario.mpg" TargetMode="External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gif"/><Relationship Id="rId9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Bloedbeek%20scenario.mpg" TargetMode="External"/><Relationship Id="rId7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Dutch%20Open%202015%20intro.mpg" TargetMode="External"/><Relationship Id="rId7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Venray%20scenario.mpg" TargetMode="External"/><Relationship Id="rId7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Overloon%20Forest%20scenario.mpg" TargetMode="External"/><Relationship Id="rId7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attert%20Harassment%20scenario.mpg" TargetMode="External"/><Relationship Id="rId7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0612" cy="6913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84" y="0"/>
            <a:ext cx="55553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99" y="542365"/>
            <a:ext cx="9404723" cy="1400530"/>
          </a:xfrm>
        </p:spPr>
        <p:txBody>
          <a:bodyPr/>
          <a:lstStyle/>
          <a:p>
            <a:r>
              <a:rPr lang="nl-NL" sz="6000" dirty="0" smtClean="0">
                <a:solidFill>
                  <a:schemeClr val="bg1"/>
                </a:solidFill>
                <a:latin typeface="Old typewriter" pitchFamily="2" charset="0"/>
              </a:rPr>
              <a:t>Welcome!</a:t>
            </a:r>
            <a:endParaRPr lang="nl-NL" sz="6000" dirty="0">
              <a:solidFill>
                <a:schemeClr val="bg1"/>
              </a:solidFill>
              <a:latin typeface="Old typewriter" pitchFamily="2" charset="0"/>
            </a:endParaRPr>
          </a:p>
        </p:txBody>
      </p:sp>
      <p:sp>
        <p:nvSpPr>
          <p:cNvPr id="15" name="Tijdelijke aanduiding voor inhoud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72" y="5708521"/>
            <a:ext cx="1679130" cy="859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10" y="5393578"/>
            <a:ext cx="1542005" cy="1174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7" y="5708521"/>
            <a:ext cx="2176997" cy="8599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59" y="3920298"/>
            <a:ext cx="3546281" cy="117997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84" y="3615145"/>
            <a:ext cx="1299451" cy="149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0612" cy="6913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84" y="0"/>
            <a:ext cx="55553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99" y="542365"/>
            <a:ext cx="9404723" cy="1400530"/>
          </a:xfrm>
        </p:spPr>
        <p:txBody>
          <a:bodyPr/>
          <a:lstStyle/>
          <a:p>
            <a:r>
              <a:rPr lang="nl-NL" sz="6000" dirty="0" err="1" smtClean="0">
                <a:solidFill>
                  <a:schemeClr val="bg1"/>
                </a:solidFill>
                <a:latin typeface="Old typewriter" pitchFamily="2" charset="0"/>
              </a:rPr>
              <a:t>Buona</a:t>
            </a:r>
            <a:r>
              <a:rPr lang="nl-NL" sz="6000" dirty="0" smtClean="0">
                <a:solidFill>
                  <a:schemeClr val="bg1"/>
                </a:solidFill>
                <a:latin typeface="Old typewriter" pitchFamily="2" charset="0"/>
              </a:rPr>
              <a:t> Fortuna</a:t>
            </a:r>
            <a:endParaRPr lang="nl-NL" sz="6000" dirty="0">
              <a:solidFill>
                <a:schemeClr val="bg1"/>
              </a:solidFill>
              <a:latin typeface="Old typewriter" pitchFamily="2" charset="0"/>
            </a:endParaRPr>
          </a:p>
        </p:txBody>
      </p:sp>
      <p:sp>
        <p:nvSpPr>
          <p:cNvPr id="15" name="Tijdelijke aanduiding voor inhoud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72" y="5708521"/>
            <a:ext cx="1679130" cy="859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10" y="5393578"/>
            <a:ext cx="1542005" cy="1174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7" y="5708521"/>
            <a:ext cx="2176997" cy="8599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59" y="3920298"/>
            <a:ext cx="3546281" cy="117997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84" y="3615145"/>
            <a:ext cx="1299451" cy="149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0612" cy="6913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84" y="0"/>
            <a:ext cx="55553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99" y="542365"/>
            <a:ext cx="9404723" cy="1400530"/>
          </a:xfrm>
        </p:spPr>
        <p:txBody>
          <a:bodyPr/>
          <a:lstStyle/>
          <a:p>
            <a:r>
              <a:rPr lang="nl-NL" sz="6000" dirty="0" smtClean="0">
                <a:solidFill>
                  <a:schemeClr val="bg1"/>
                </a:solidFill>
                <a:latin typeface="Old typewriter" pitchFamily="2" charset="0"/>
              </a:rPr>
              <a:t>Day 2</a:t>
            </a:r>
            <a:endParaRPr lang="nl-NL" sz="6000" dirty="0">
              <a:solidFill>
                <a:schemeClr val="bg1"/>
              </a:solidFill>
              <a:latin typeface="Old typewriter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72" y="5708521"/>
            <a:ext cx="1679130" cy="859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10" y="5393578"/>
            <a:ext cx="1542005" cy="1174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7" y="5708521"/>
            <a:ext cx="2176997" cy="8599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59" y="3920298"/>
            <a:ext cx="3546281" cy="117997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84" y="3615145"/>
            <a:ext cx="1299451" cy="149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0612" cy="6913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72" y="5708521"/>
            <a:ext cx="1679130" cy="859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10" y="5393578"/>
            <a:ext cx="1542005" cy="117486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59" y="3920298"/>
            <a:ext cx="3546281" cy="1179979"/>
          </a:xfrm>
          <a:prstGeom prst="rect">
            <a:avLst/>
          </a:prstGeom>
        </p:spPr>
      </p:pic>
      <p:pic>
        <p:nvPicPr>
          <p:cNvPr id="1027" name="Picture 3" descr="E:\Memoir 44\IMG_389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039" y="83033"/>
            <a:ext cx="8996534" cy="674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53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0612" cy="6913469"/>
          </a:xfrm>
          <a:prstGeom prst="rect">
            <a:avLst/>
          </a:prstGeom>
        </p:spPr>
      </p:pic>
      <p:pic>
        <p:nvPicPr>
          <p:cNvPr id="2050" name="Picture 2" descr="E:\Memoir 44\IMG_38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03" y="156116"/>
            <a:ext cx="8526406" cy="639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20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0612" cy="691346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E:\Memoir 44\IMG_38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74" y="140915"/>
            <a:ext cx="8842179" cy="663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44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0612" cy="691346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 descr="C:\Users\user\Desktop\Memoir 44\IMG_38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25" y="318981"/>
            <a:ext cx="8367339" cy="627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49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0612" cy="69134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99" y="542365"/>
            <a:ext cx="9404723" cy="1400530"/>
          </a:xfrm>
        </p:spPr>
        <p:txBody>
          <a:bodyPr/>
          <a:lstStyle/>
          <a:p>
            <a:r>
              <a:rPr lang="nl-NL" sz="6000" dirty="0" smtClean="0">
                <a:solidFill>
                  <a:schemeClr val="bg1"/>
                </a:solidFill>
                <a:latin typeface="Old typewriter" pitchFamily="2" charset="0"/>
              </a:rPr>
              <a:t>Scenario 3</a:t>
            </a:r>
            <a:endParaRPr lang="nl-NL" sz="6000" dirty="0">
              <a:solidFill>
                <a:schemeClr val="bg1"/>
              </a:solidFill>
              <a:latin typeface="Old typewriter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72" y="5708521"/>
            <a:ext cx="1679130" cy="859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10" y="5393578"/>
            <a:ext cx="1542005" cy="1174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7" y="5708521"/>
            <a:ext cx="2176997" cy="8599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59" y="3920298"/>
            <a:ext cx="3546281" cy="117997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84" y="3615145"/>
            <a:ext cx="1299451" cy="1499367"/>
          </a:xfrm>
          <a:prstGeom prst="rect">
            <a:avLst/>
          </a:prstGeom>
        </p:spPr>
      </p:pic>
      <p:pic>
        <p:nvPicPr>
          <p:cNvPr id="4" name="Afbeelding 3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860" y="0"/>
            <a:ext cx="4949660" cy="622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0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045" y="1"/>
            <a:ext cx="9669956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oelichting met afgeronde rechthoek 5"/>
          <p:cNvSpPr/>
          <p:nvPr/>
        </p:nvSpPr>
        <p:spPr>
          <a:xfrm>
            <a:off x="210620" y="1514159"/>
            <a:ext cx="2163651" cy="680013"/>
          </a:xfrm>
          <a:prstGeom prst="wedgeRoundRectCallout">
            <a:avLst>
              <a:gd name="adj1" fmla="val 41997"/>
              <a:gd name="adj2" fmla="val -610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Temp </a:t>
            </a:r>
            <a:r>
              <a:rPr lang="nl-NL" dirty="0" err="1" smtClean="0"/>
              <a:t>majority</a:t>
            </a:r>
            <a:r>
              <a:rPr lang="nl-NL" dirty="0" smtClean="0"/>
              <a:t> </a:t>
            </a:r>
            <a:r>
              <a:rPr lang="nl-NL" dirty="0" err="1" smtClean="0"/>
              <a:t>medal</a:t>
            </a:r>
            <a:r>
              <a:rPr lang="nl-NL" dirty="0" smtClean="0"/>
              <a:t>.</a:t>
            </a:r>
          </a:p>
        </p:txBody>
      </p:sp>
      <p:sp>
        <p:nvSpPr>
          <p:cNvPr id="9" name="Toelichting met afgeronde rechthoek 8"/>
          <p:cNvSpPr/>
          <p:nvPr/>
        </p:nvSpPr>
        <p:spPr>
          <a:xfrm>
            <a:off x="264905" y="3821959"/>
            <a:ext cx="2163651" cy="394393"/>
          </a:xfrm>
          <a:prstGeom prst="wedgeRoundRectCallout">
            <a:avLst>
              <a:gd name="adj1" fmla="val 49149"/>
              <a:gd name="adj2" fmla="val -18891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Engineers</a:t>
            </a:r>
          </a:p>
        </p:txBody>
      </p:sp>
      <p:sp>
        <p:nvSpPr>
          <p:cNvPr id="10" name="Afgeronde rechthoek 4"/>
          <p:cNvSpPr/>
          <p:nvPr/>
        </p:nvSpPr>
        <p:spPr>
          <a:xfrm>
            <a:off x="210620" y="126609"/>
            <a:ext cx="2163651" cy="118168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6 </a:t>
            </a:r>
            <a:r>
              <a:rPr lang="nl-NL" dirty="0" err="1" smtClean="0"/>
              <a:t>Medals</a:t>
            </a:r>
            <a:endParaRPr lang="nl-NL" dirty="0" smtClean="0"/>
          </a:p>
          <a:p>
            <a:pPr algn="ctr"/>
            <a:endParaRPr lang="nl-NL" dirty="0"/>
          </a:p>
          <a:p>
            <a:pPr algn="ctr"/>
            <a:r>
              <a:rPr lang="nl-NL" dirty="0" err="1" smtClean="0"/>
              <a:t>Axis</a:t>
            </a:r>
            <a:r>
              <a:rPr lang="nl-NL" dirty="0" smtClean="0"/>
              <a:t>: 5 cards</a:t>
            </a:r>
          </a:p>
          <a:p>
            <a:pPr algn="ctr"/>
            <a:r>
              <a:rPr lang="nl-NL" dirty="0" err="1" smtClean="0"/>
              <a:t>Allies</a:t>
            </a:r>
            <a:r>
              <a:rPr lang="nl-NL" dirty="0" smtClean="0"/>
              <a:t>: 6 cards</a:t>
            </a:r>
            <a:endParaRPr lang="nl-NL" dirty="0"/>
          </a:p>
        </p:txBody>
      </p:sp>
      <p:sp>
        <p:nvSpPr>
          <p:cNvPr id="11" name="Ovaal 7"/>
          <p:cNvSpPr/>
          <p:nvPr/>
        </p:nvSpPr>
        <p:spPr>
          <a:xfrm>
            <a:off x="5513295" y="2279607"/>
            <a:ext cx="3021104" cy="1542352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0"/>
          <p:cNvSpPr/>
          <p:nvPr/>
        </p:nvSpPr>
        <p:spPr>
          <a:xfrm>
            <a:off x="4015727" y="512779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0"/>
          <p:cNvSpPr/>
          <p:nvPr/>
        </p:nvSpPr>
        <p:spPr>
          <a:xfrm>
            <a:off x="2522045" y="481717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0"/>
          <p:cNvSpPr/>
          <p:nvPr/>
        </p:nvSpPr>
        <p:spPr>
          <a:xfrm>
            <a:off x="10990270" y="1134331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0"/>
          <p:cNvSpPr/>
          <p:nvPr/>
        </p:nvSpPr>
        <p:spPr>
          <a:xfrm>
            <a:off x="7322094" y="2430193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0"/>
          <p:cNvSpPr/>
          <p:nvPr/>
        </p:nvSpPr>
        <p:spPr>
          <a:xfrm>
            <a:off x="2548940" y="4318612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0"/>
          <p:cNvSpPr/>
          <p:nvPr/>
        </p:nvSpPr>
        <p:spPr>
          <a:xfrm>
            <a:off x="4723941" y="5582634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al 10"/>
          <p:cNvSpPr/>
          <p:nvPr/>
        </p:nvSpPr>
        <p:spPr>
          <a:xfrm>
            <a:off x="5504330" y="5582634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al 10"/>
          <p:cNvSpPr/>
          <p:nvPr/>
        </p:nvSpPr>
        <p:spPr>
          <a:xfrm>
            <a:off x="6965116" y="5558174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Ovaal 10"/>
          <p:cNvSpPr/>
          <p:nvPr/>
        </p:nvSpPr>
        <p:spPr>
          <a:xfrm>
            <a:off x="8793917" y="4955105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Ovaal 10"/>
          <p:cNvSpPr/>
          <p:nvPr/>
        </p:nvSpPr>
        <p:spPr>
          <a:xfrm>
            <a:off x="10602718" y="5558174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Ovaal 7"/>
          <p:cNvSpPr/>
          <p:nvPr/>
        </p:nvSpPr>
        <p:spPr>
          <a:xfrm>
            <a:off x="5882925" y="2425450"/>
            <a:ext cx="697174" cy="71957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al 7"/>
          <p:cNvSpPr/>
          <p:nvPr/>
        </p:nvSpPr>
        <p:spPr>
          <a:xfrm>
            <a:off x="6983513" y="3069214"/>
            <a:ext cx="697174" cy="71957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Toelichting met afgeronde rechthoek 26"/>
          <p:cNvSpPr/>
          <p:nvPr/>
        </p:nvSpPr>
        <p:spPr>
          <a:xfrm>
            <a:off x="264905" y="3356124"/>
            <a:ext cx="2163651" cy="379268"/>
          </a:xfrm>
          <a:prstGeom prst="wedgeRoundRectCallout">
            <a:avLst>
              <a:gd name="adj1" fmla="val 49149"/>
              <a:gd name="adj2" fmla="val -18891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Supported</a:t>
            </a:r>
            <a:r>
              <a:rPr lang="nl-NL" dirty="0" smtClean="0"/>
              <a:t> </a:t>
            </a:r>
            <a:r>
              <a:rPr lang="nl-NL" dirty="0" err="1" smtClean="0"/>
              <a:t>armor</a:t>
            </a:r>
            <a:endParaRPr lang="nl-NL" dirty="0" smtClean="0"/>
          </a:p>
        </p:txBody>
      </p:sp>
      <p:sp>
        <p:nvSpPr>
          <p:cNvPr id="28" name="Toelichting met afgeronde rechthoek 27"/>
          <p:cNvSpPr/>
          <p:nvPr/>
        </p:nvSpPr>
        <p:spPr>
          <a:xfrm>
            <a:off x="264906" y="2542483"/>
            <a:ext cx="2163651" cy="349543"/>
          </a:xfrm>
          <a:prstGeom prst="wedgeRoundRectCallout">
            <a:avLst>
              <a:gd name="adj1" fmla="val 49149"/>
              <a:gd name="adj2" fmla="val -18891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Special </a:t>
            </a:r>
            <a:r>
              <a:rPr lang="nl-NL" dirty="0" err="1" smtClean="0"/>
              <a:t>forces</a:t>
            </a:r>
            <a:endParaRPr lang="nl-NL" dirty="0" smtClean="0"/>
          </a:p>
        </p:txBody>
      </p:sp>
      <p:sp>
        <p:nvSpPr>
          <p:cNvPr id="30" name="Toelichting met afgeronde rechthoek 29"/>
          <p:cNvSpPr/>
          <p:nvPr/>
        </p:nvSpPr>
        <p:spPr>
          <a:xfrm>
            <a:off x="281100" y="2978225"/>
            <a:ext cx="2163651" cy="285321"/>
          </a:xfrm>
          <a:prstGeom prst="wedgeRoundRectCallout">
            <a:avLst>
              <a:gd name="adj1" fmla="val 49149"/>
              <a:gd name="adj2" fmla="val -18891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SWA Anti-tank</a:t>
            </a:r>
            <a:endParaRPr lang="nl-NL" dirty="0"/>
          </a:p>
        </p:txBody>
      </p:sp>
      <p:sp>
        <p:nvSpPr>
          <p:cNvPr id="31" name="Afgeronde rechthoek 30"/>
          <p:cNvSpPr/>
          <p:nvPr/>
        </p:nvSpPr>
        <p:spPr>
          <a:xfrm>
            <a:off x="224268" y="5877546"/>
            <a:ext cx="2156837" cy="41754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City </a:t>
            </a:r>
            <a:r>
              <a:rPr lang="nl-NL" dirty="0" err="1" smtClean="0"/>
              <a:t>Ruins</a:t>
            </a:r>
            <a:endParaRPr lang="nl-NL" dirty="0"/>
          </a:p>
        </p:txBody>
      </p:sp>
      <p:sp>
        <p:nvSpPr>
          <p:cNvPr id="32" name="Afgeronde rechthoek 31"/>
          <p:cNvSpPr/>
          <p:nvPr/>
        </p:nvSpPr>
        <p:spPr>
          <a:xfrm>
            <a:off x="226662" y="5396586"/>
            <a:ext cx="2156837" cy="41754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Marshes</a:t>
            </a:r>
            <a:endParaRPr lang="nl-NL" dirty="0"/>
          </a:p>
        </p:txBody>
      </p:sp>
      <p:sp>
        <p:nvSpPr>
          <p:cNvPr id="33" name="Ovaal 7"/>
          <p:cNvSpPr/>
          <p:nvPr/>
        </p:nvSpPr>
        <p:spPr>
          <a:xfrm>
            <a:off x="9585932" y="3687671"/>
            <a:ext cx="697174" cy="71957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Afgeronde rechthoek 28"/>
          <p:cNvSpPr/>
          <p:nvPr/>
        </p:nvSpPr>
        <p:spPr>
          <a:xfrm>
            <a:off x="217434" y="4897344"/>
            <a:ext cx="2156837" cy="41754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Church</a:t>
            </a:r>
            <a:endParaRPr lang="nl-NL" dirty="0"/>
          </a:p>
        </p:txBody>
      </p:sp>
      <p:sp>
        <p:nvSpPr>
          <p:cNvPr id="34" name="Ovaal 7"/>
          <p:cNvSpPr/>
          <p:nvPr/>
        </p:nvSpPr>
        <p:spPr>
          <a:xfrm>
            <a:off x="6629563" y="2425450"/>
            <a:ext cx="697174" cy="71957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Ovaal 7"/>
          <p:cNvSpPr/>
          <p:nvPr/>
        </p:nvSpPr>
        <p:spPr>
          <a:xfrm>
            <a:off x="7716771" y="4338653"/>
            <a:ext cx="697174" cy="71957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458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4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29" grpId="0" animBg="1"/>
      <p:bldP spid="34" grpId="0" animBg="1"/>
      <p:bldP spid="34" grpId="1" animBg="1"/>
      <p:bldP spid="35" grpId="0" animBg="1"/>
      <p:bldP spid="3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0612" cy="6913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84" y="0"/>
            <a:ext cx="55553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99" y="542365"/>
            <a:ext cx="9404723" cy="1400530"/>
          </a:xfrm>
        </p:spPr>
        <p:txBody>
          <a:bodyPr/>
          <a:lstStyle/>
          <a:p>
            <a:r>
              <a:rPr lang="nl-NL" sz="6000" dirty="0" smtClean="0">
                <a:solidFill>
                  <a:schemeClr val="bg1"/>
                </a:solidFill>
                <a:latin typeface="Old typewriter" pitchFamily="2" charset="0"/>
              </a:rPr>
              <a:t>Viel </a:t>
            </a:r>
            <a:r>
              <a:rPr lang="nl-NL" sz="6000" dirty="0" err="1" smtClean="0">
                <a:solidFill>
                  <a:schemeClr val="bg1"/>
                </a:solidFill>
                <a:latin typeface="Old typewriter" pitchFamily="2" charset="0"/>
              </a:rPr>
              <a:t>Glück</a:t>
            </a:r>
            <a:endParaRPr lang="nl-NL" sz="6000" dirty="0">
              <a:solidFill>
                <a:schemeClr val="bg1"/>
              </a:solidFill>
              <a:latin typeface="Old typewriter" pitchFamily="2" charset="0"/>
            </a:endParaRPr>
          </a:p>
        </p:txBody>
      </p:sp>
      <p:sp>
        <p:nvSpPr>
          <p:cNvPr id="15" name="Tijdelijke aanduiding voor inhoud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72" y="5708521"/>
            <a:ext cx="1679130" cy="859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10" y="5393578"/>
            <a:ext cx="1542005" cy="1174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7" y="5708521"/>
            <a:ext cx="2176997" cy="8599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59" y="3920298"/>
            <a:ext cx="3546281" cy="117997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84" y="3615145"/>
            <a:ext cx="1299451" cy="149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1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0612" cy="6913469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84" y="0"/>
            <a:ext cx="55553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99" y="542365"/>
            <a:ext cx="9404723" cy="1400530"/>
          </a:xfrm>
        </p:spPr>
        <p:txBody>
          <a:bodyPr/>
          <a:lstStyle/>
          <a:p>
            <a:r>
              <a:rPr lang="nl-NL" sz="6000" dirty="0" smtClean="0">
                <a:solidFill>
                  <a:schemeClr val="bg1"/>
                </a:solidFill>
                <a:latin typeface="Old typewriter" pitchFamily="2" charset="0"/>
              </a:rPr>
              <a:t>Scenario 4</a:t>
            </a:r>
            <a:endParaRPr lang="nl-NL" sz="6000" dirty="0">
              <a:solidFill>
                <a:schemeClr val="bg1"/>
              </a:solidFill>
              <a:latin typeface="Old typewriter" pitchFamily="2" charset="0"/>
            </a:endParaRPr>
          </a:p>
        </p:txBody>
      </p:sp>
      <p:sp>
        <p:nvSpPr>
          <p:cNvPr id="15" name="Tijdelijke aanduiding voor inhoud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72" y="5708521"/>
            <a:ext cx="1679130" cy="859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10" y="5393578"/>
            <a:ext cx="1542005" cy="1174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7" y="5708521"/>
            <a:ext cx="2176997" cy="8599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59" y="3920298"/>
            <a:ext cx="3546281" cy="117997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84" y="3615145"/>
            <a:ext cx="1299451" cy="149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6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0612" cy="69134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99" y="542365"/>
            <a:ext cx="9404723" cy="1400530"/>
          </a:xfrm>
        </p:spPr>
        <p:txBody>
          <a:bodyPr/>
          <a:lstStyle/>
          <a:p>
            <a:r>
              <a:rPr lang="nl-NL" sz="5400" dirty="0" smtClean="0">
                <a:solidFill>
                  <a:schemeClr val="bg1"/>
                </a:solidFill>
                <a:latin typeface="Old typewriter" pitchFamily="2" charset="0"/>
              </a:rPr>
              <a:t>Talen, </a:t>
            </a:r>
            <a:r>
              <a:rPr lang="nl-NL" sz="5400" dirty="0" err="1" smtClean="0">
                <a:solidFill>
                  <a:schemeClr val="bg1"/>
                </a:solidFill>
                <a:latin typeface="Old typewriter" pitchFamily="2" charset="0"/>
              </a:rPr>
              <a:t>language</a:t>
            </a:r>
            <a:r>
              <a:rPr lang="nl-NL" sz="5400" dirty="0" smtClean="0">
                <a:solidFill>
                  <a:schemeClr val="bg1"/>
                </a:solidFill>
                <a:latin typeface="Old typewriter" pitchFamily="2" charset="0"/>
              </a:rPr>
              <a:t>,</a:t>
            </a:r>
            <a:r>
              <a:rPr lang="nl-NL" sz="5400" dirty="0">
                <a:solidFill>
                  <a:schemeClr val="bg1"/>
                </a:solidFill>
                <a:latin typeface="Old typewriter" pitchFamily="2" charset="0"/>
              </a:rPr>
              <a:t> </a:t>
            </a:r>
            <a:r>
              <a:rPr lang="nl-NL" sz="5400" dirty="0" err="1" smtClean="0">
                <a:solidFill>
                  <a:schemeClr val="bg1"/>
                </a:solidFill>
                <a:latin typeface="Old typewriter" pitchFamily="2" charset="0"/>
              </a:rPr>
              <a:t>langue</a:t>
            </a:r>
            <a:r>
              <a:rPr lang="nl-NL" sz="5400" dirty="0" smtClean="0">
                <a:solidFill>
                  <a:schemeClr val="bg1"/>
                </a:solidFill>
                <a:latin typeface="Old typewriter" pitchFamily="2" charset="0"/>
              </a:rPr>
              <a:t>, </a:t>
            </a:r>
            <a:r>
              <a:rPr lang="nl-NL" sz="5400" dirty="0" err="1" smtClean="0">
                <a:solidFill>
                  <a:schemeClr val="bg1"/>
                </a:solidFill>
                <a:latin typeface="Old typewriter" pitchFamily="2" charset="0"/>
              </a:rPr>
              <a:t>sprache</a:t>
            </a:r>
            <a:r>
              <a:rPr lang="nl-NL" sz="5400" dirty="0" smtClean="0">
                <a:solidFill>
                  <a:schemeClr val="bg1"/>
                </a:solidFill>
                <a:latin typeface="Old typewriter" pitchFamily="2" charset="0"/>
              </a:rPr>
              <a:t>,</a:t>
            </a:r>
            <a:r>
              <a:rPr lang="nl-NL" sz="5400" dirty="0">
                <a:solidFill>
                  <a:schemeClr val="bg1"/>
                </a:solidFill>
                <a:latin typeface="Old typewriter" pitchFamily="2" charset="0"/>
              </a:rPr>
              <a:t/>
            </a:r>
            <a:br>
              <a:rPr lang="nl-NL" sz="5400" dirty="0">
                <a:solidFill>
                  <a:schemeClr val="bg1"/>
                </a:solidFill>
                <a:latin typeface="Old typewriter" pitchFamily="2" charset="0"/>
              </a:rPr>
            </a:br>
            <a:r>
              <a:rPr lang="nl-NL" sz="5400" dirty="0" smtClean="0">
                <a:solidFill>
                  <a:schemeClr val="bg1"/>
                </a:solidFill>
                <a:latin typeface="Old typewriter" pitchFamily="2" charset="0"/>
              </a:rPr>
              <a:t>lingua</a:t>
            </a:r>
            <a:br>
              <a:rPr lang="nl-NL" sz="5400" dirty="0" smtClean="0">
                <a:solidFill>
                  <a:schemeClr val="bg1"/>
                </a:solidFill>
                <a:latin typeface="Old typewriter" pitchFamily="2" charset="0"/>
              </a:rPr>
            </a:br>
            <a:endParaRPr lang="nl-NL" sz="5400" dirty="0">
              <a:solidFill>
                <a:schemeClr val="bg1"/>
              </a:solidFill>
              <a:latin typeface="Old typewriter" pitchFamily="2" charset="0"/>
            </a:endParaRPr>
          </a:p>
        </p:txBody>
      </p:sp>
      <p:pic>
        <p:nvPicPr>
          <p:cNvPr id="11" name="Picture 10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84" y="0"/>
            <a:ext cx="555531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72" y="5708521"/>
            <a:ext cx="1679130" cy="859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10" y="5393578"/>
            <a:ext cx="1542005" cy="1174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7" y="5708521"/>
            <a:ext cx="2176997" cy="8599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59" y="3920298"/>
            <a:ext cx="3546281" cy="117997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84" y="3615145"/>
            <a:ext cx="1299451" cy="149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7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362" y="0"/>
            <a:ext cx="9700638" cy="687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oelichting met afgeronde rechthoek 5"/>
          <p:cNvSpPr/>
          <p:nvPr/>
        </p:nvSpPr>
        <p:spPr>
          <a:xfrm>
            <a:off x="210620" y="1514159"/>
            <a:ext cx="2163651" cy="665198"/>
          </a:xfrm>
          <a:prstGeom prst="wedgeRoundRectCallout">
            <a:avLst>
              <a:gd name="adj1" fmla="val 41997"/>
              <a:gd name="adj2" fmla="val -610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Temporary</a:t>
            </a:r>
            <a:r>
              <a:rPr lang="nl-NL" dirty="0" smtClean="0"/>
              <a:t> </a:t>
            </a:r>
            <a:r>
              <a:rPr lang="nl-NL" dirty="0" err="1" smtClean="0"/>
              <a:t>medal</a:t>
            </a:r>
            <a:endParaRPr lang="nl-NL" dirty="0"/>
          </a:p>
        </p:txBody>
      </p:sp>
      <p:sp>
        <p:nvSpPr>
          <p:cNvPr id="7" name="Toelichting met afgeronde rechthoek 8"/>
          <p:cNvSpPr/>
          <p:nvPr/>
        </p:nvSpPr>
        <p:spPr>
          <a:xfrm>
            <a:off x="252644" y="4135850"/>
            <a:ext cx="2163651" cy="396893"/>
          </a:xfrm>
          <a:prstGeom prst="wedgeRoundRectCallout">
            <a:avLst>
              <a:gd name="adj1" fmla="val 49149"/>
              <a:gd name="adj2" fmla="val -18891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Hobarts </a:t>
            </a:r>
            <a:r>
              <a:rPr lang="nl-NL" dirty="0" err="1" smtClean="0"/>
              <a:t>funnies</a:t>
            </a:r>
            <a:endParaRPr lang="nl-NL" dirty="0" smtClean="0"/>
          </a:p>
        </p:txBody>
      </p:sp>
      <p:sp>
        <p:nvSpPr>
          <p:cNvPr id="8" name="Afgeronde rechthoek 4"/>
          <p:cNvSpPr/>
          <p:nvPr/>
        </p:nvSpPr>
        <p:spPr>
          <a:xfrm>
            <a:off x="210620" y="126609"/>
            <a:ext cx="2163651" cy="118168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6 </a:t>
            </a:r>
            <a:r>
              <a:rPr lang="nl-NL" dirty="0" err="1" smtClean="0"/>
              <a:t>Medals</a:t>
            </a:r>
            <a:endParaRPr lang="nl-NL" dirty="0" smtClean="0"/>
          </a:p>
          <a:p>
            <a:pPr algn="ctr"/>
            <a:endParaRPr lang="nl-NL" dirty="0"/>
          </a:p>
          <a:p>
            <a:pPr algn="ctr"/>
            <a:r>
              <a:rPr lang="nl-NL" dirty="0" err="1" smtClean="0"/>
              <a:t>Axis</a:t>
            </a:r>
            <a:r>
              <a:rPr lang="nl-NL" dirty="0" smtClean="0"/>
              <a:t>: 5 cards</a:t>
            </a:r>
          </a:p>
          <a:p>
            <a:pPr algn="ctr"/>
            <a:r>
              <a:rPr lang="nl-NL" dirty="0" smtClean="0"/>
              <a:t>Allies: </a:t>
            </a:r>
            <a:r>
              <a:rPr lang="nl-NL" dirty="0"/>
              <a:t>5</a:t>
            </a:r>
            <a:r>
              <a:rPr lang="nl-NL" dirty="0" smtClean="0"/>
              <a:t> cards</a:t>
            </a:r>
            <a:endParaRPr lang="nl-NL" dirty="0"/>
          </a:p>
        </p:txBody>
      </p:sp>
      <p:sp>
        <p:nvSpPr>
          <p:cNvPr id="9" name="Toelichting met afgeronde rechthoek 8"/>
          <p:cNvSpPr/>
          <p:nvPr/>
        </p:nvSpPr>
        <p:spPr>
          <a:xfrm>
            <a:off x="210619" y="5969085"/>
            <a:ext cx="2163651" cy="753971"/>
          </a:xfrm>
          <a:prstGeom prst="wedgeRoundRectCallout">
            <a:avLst>
              <a:gd name="adj1" fmla="val 49149"/>
              <a:gd name="adj2" fmla="val -18891"/>
              <a:gd name="adj3" fmla="val 16667"/>
            </a:avLst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schemeClr val="tx1"/>
                </a:solidFill>
              </a:rPr>
              <a:t>Mines </a:t>
            </a:r>
            <a:r>
              <a:rPr lang="nl-NL" dirty="0" err="1" smtClean="0">
                <a:solidFill>
                  <a:schemeClr val="tx1"/>
                </a:solidFill>
              </a:rPr>
              <a:t>detonate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 err="1" smtClean="0">
                <a:solidFill>
                  <a:schemeClr val="tx1"/>
                </a:solidFill>
              </a:rPr>
              <a:t>for</a:t>
            </a:r>
            <a:r>
              <a:rPr lang="nl-NL" dirty="0" smtClean="0">
                <a:solidFill>
                  <a:schemeClr val="tx1"/>
                </a:solidFill>
              </a:rPr>
              <a:t> both sides</a:t>
            </a:r>
          </a:p>
        </p:txBody>
      </p:sp>
      <p:sp>
        <p:nvSpPr>
          <p:cNvPr id="10" name="Ovaal 6"/>
          <p:cNvSpPr/>
          <p:nvPr/>
        </p:nvSpPr>
        <p:spPr>
          <a:xfrm>
            <a:off x="4154264" y="515469"/>
            <a:ext cx="618979" cy="618979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6"/>
          <p:cNvSpPr/>
          <p:nvPr/>
        </p:nvSpPr>
        <p:spPr>
          <a:xfrm>
            <a:off x="7296368" y="2368587"/>
            <a:ext cx="789354" cy="808435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0"/>
          <p:cNvSpPr/>
          <p:nvPr/>
        </p:nvSpPr>
        <p:spPr>
          <a:xfrm>
            <a:off x="3279722" y="5589257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0"/>
          <p:cNvSpPr/>
          <p:nvPr/>
        </p:nvSpPr>
        <p:spPr>
          <a:xfrm>
            <a:off x="2902074" y="4962661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al 10"/>
          <p:cNvSpPr/>
          <p:nvPr/>
        </p:nvSpPr>
        <p:spPr>
          <a:xfrm>
            <a:off x="9877745" y="5589257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al 10"/>
          <p:cNvSpPr/>
          <p:nvPr/>
        </p:nvSpPr>
        <p:spPr>
          <a:xfrm>
            <a:off x="8748192" y="4962661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Ovaal 10"/>
          <p:cNvSpPr/>
          <p:nvPr/>
        </p:nvSpPr>
        <p:spPr>
          <a:xfrm>
            <a:off x="6193251" y="4325232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Ovaal 10"/>
          <p:cNvSpPr/>
          <p:nvPr/>
        </p:nvSpPr>
        <p:spPr>
          <a:xfrm>
            <a:off x="3279722" y="3055815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Ovaal 10"/>
          <p:cNvSpPr/>
          <p:nvPr/>
        </p:nvSpPr>
        <p:spPr>
          <a:xfrm>
            <a:off x="9151834" y="524579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Ovaal 10"/>
          <p:cNvSpPr/>
          <p:nvPr/>
        </p:nvSpPr>
        <p:spPr>
          <a:xfrm>
            <a:off x="7296368" y="1134448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al 10"/>
          <p:cNvSpPr/>
          <p:nvPr/>
        </p:nvSpPr>
        <p:spPr>
          <a:xfrm>
            <a:off x="5834434" y="2417366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Ovaal 7"/>
          <p:cNvSpPr/>
          <p:nvPr/>
        </p:nvSpPr>
        <p:spPr>
          <a:xfrm>
            <a:off x="4788189" y="3078640"/>
            <a:ext cx="697174" cy="71957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Toelichting met afgeronde rechthoek 8"/>
          <p:cNvSpPr/>
          <p:nvPr/>
        </p:nvSpPr>
        <p:spPr>
          <a:xfrm>
            <a:off x="233392" y="3026256"/>
            <a:ext cx="2163651" cy="377477"/>
          </a:xfrm>
          <a:prstGeom prst="wedgeRoundRectCallout">
            <a:avLst>
              <a:gd name="adj1" fmla="val 49149"/>
              <a:gd name="adj2" fmla="val -18891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88mm</a:t>
            </a:r>
          </a:p>
        </p:txBody>
      </p:sp>
      <p:sp>
        <p:nvSpPr>
          <p:cNvPr id="32" name="Toelichting met afgeronde rechthoek 8"/>
          <p:cNvSpPr/>
          <p:nvPr/>
        </p:nvSpPr>
        <p:spPr>
          <a:xfrm>
            <a:off x="210619" y="2543145"/>
            <a:ext cx="2163651" cy="410100"/>
          </a:xfrm>
          <a:prstGeom prst="wedgeRoundRectCallout">
            <a:avLst>
              <a:gd name="adj1" fmla="val 49149"/>
              <a:gd name="adj2" fmla="val -18891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Special </a:t>
            </a:r>
            <a:r>
              <a:rPr lang="nl-NL" dirty="0" err="1" smtClean="0"/>
              <a:t>forces</a:t>
            </a:r>
            <a:endParaRPr lang="nl-NL" dirty="0" smtClean="0"/>
          </a:p>
        </p:txBody>
      </p:sp>
      <p:sp>
        <p:nvSpPr>
          <p:cNvPr id="34" name="Toelichting met afgeronde rechthoek 8"/>
          <p:cNvSpPr/>
          <p:nvPr/>
        </p:nvSpPr>
        <p:spPr>
          <a:xfrm>
            <a:off x="231366" y="3499416"/>
            <a:ext cx="2163651" cy="532599"/>
          </a:xfrm>
          <a:prstGeom prst="wedgeRoundRectCallout">
            <a:avLst>
              <a:gd name="adj1" fmla="val 49149"/>
              <a:gd name="adj2" fmla="val -18891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Combat Engineers</a:t>
            </a:r>
          </a:p>
        </p:txBody>
      </p:sp>
      <p:sp>
        <p:nvSpPr>
          <p:cNvPr id="35" name="Afgeronde rechthoek 34"/>
          <p:cNvSpPr/>
          <p:nvPr/>
        </p:nvSpPr>
        <p:spPr>
          <a:xfrm>
            <a:off x="240206" y="5439476"/>
            <a:ext cx="2156837" cy="41754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Marshes</a:t>
            </a:r>
            <a:endParaRPr lang="nl-NL" dirty="0"/>
          </a:p>
        </p:txBody>
      </p:sp>
      <p:sp>
        <p:nvSpPr>
          <p:cNvPr id="36" name="Ovaal 7"/>
          <p:cNvSpPr/>
          <p:nvPr/>
        </p:nvSpPr>
        <p:spPr>
          <a:xfrm>
            <a:off x="9197924" y="1787934"/>
            <a:ext cx="697174" cy="71957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Afgeronde rechthoek 26"/>
          <p:cNvSpPr/>
          <p:nvPr/>
        </p:nvSpPr>
        <p:spPr>
          <a:xfrm>
            <a:off x="231366" y="4753887"/>
            <a:ext cx="2156837" cy="58860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Impassible</a:t>
            </a:r>
            <a:r>
              <a:rPr lang="nl-NL" dirty="0" smtClean="0"/>
              <a:t> River / </a:t>
            </a:r>
            <a:r>
              <a:rPr lang="nl-NL" dirty="0" err="1" smtClean="0"/>
              <a:t>broken</a:t>
            </a:r>
            <a:r>
              <a:rPr lang="nl-NL" dirty="0" smtClean="0"/>
              <a:t> bridge</a:t>
            </a:r>
            <a:endParaRPr lang="nl-NL" dirty="0"/>
          </a:p>
        </p:txBody>
      </p:sp>
      <p:sp>
        <p:nvSpPr>
          <p:cNvPr id="28" name="Ovaal 7"/>
          <p:cNvSpPr/>
          <p:nvPr/>
        </p:nvSpPr>
        <p:spPr>
          <a:xfrm>
            <a:off x="2948164" y="3765715"/>
            <a:ext cx="697174" cy="71957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994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6" grpId="1" animBg="1"/>
      <p:bldP spid="27" grpId="0" animBg="1"/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0612" cy="6913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84" y="0"/>
            <a:ext cx="55553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99" y="542365"/>
            <a:ext cx="9404723" cy="1400530"/>
          </a:xfrm>
        </p:spPr>
        <p:txBody>
          <a:bodyPr/>
          <a:lstStyle/>
          <a:p>
            <a:r>
              <a:rPr lang="nl-NL" sz="6000" dirty="0" smtClean="0">
                <a:solidFill>
                  <a:schemeClr val="bg1"/>
                </a:solidFill>
                <a:latin typeface="Old typewriter" pitchFamily="2" charset="0"/>
              </a:rPr>
              <a:t>Veel Geluk</a:t>
            </a:r>
            <a:endParaRPr lang="nl-NL" sz="6000" dirty="0">
              <a:solidFill>
                <a:schemeClr val="bg1"/>
              </a:solidFill>
              <a:latin typeface="Old typewriter" pitchFamily="2" charset="0"/>
            </a:endParaRPr>
          </a:p>
        </p:txBody>
      </p:sp>
      <p:sp>
        <p:nvSpPr>
          <p:cNvPr id="15" name="Tijdelijke aanduiding voor inhoud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72" y="5708521"/>
            <a:ext cx="1679130" cy="859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10" y="5393578"/>
            <a:ext cx="1542005" cy="1174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7" y="5708521"/>
            <a:ext cx="2176997" cy="8599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59" y="3920298"/>
            <a:ext cx="3546281" cy="117997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84" y="3615145"/>
            <a:ext cx="1299451" cy="149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8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0612" cy="6913469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84" y="0"/>
            <a:ext cx="55553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99" y="542365"/>
            <a:ext cx="9404723" cy="1400530"/>
          </a:xfrm>
        </p:spPr>
        <p:txBody>
          <a:bodyPr/>
          <a:lstStyle/>
          <a:p>
            <a:r>
              <a:rPr lang="nl-NL" sz="6000" dirty="0" smtClean="0">
                <a:solidFill>
                  <a:schemeClr val="bg1"/>
                </a:solidFill>
                <a:latin typeface="Old typewriter" pitchFamily="2" charset="0"/>
              </a:rPr>
              <a:t>Scenario 5</a:t>
            </a:r>
            <a:endParaRPr lang="nl-NL" sz="6000" dirty="0">
              <a:solidFill>
                <a:schemeClr val="bg1"/>
              </a:solidFill>
              <a:latin typeface="Old typewriter" pitchFamily="2" charset="0"/>
            </a:endParaRPr>
          </a:p>
        </p:txBody>
      </p:sp>
      <p:sp>
        <p:nvSpPr>
          <p:cNvPr id="15" name="Tijdelijke aanduiding voor inhoud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72" y="5708521"/>
            <a:ext cx="1679130" cy="859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10" y="5393578"/>
            <a:ext cx="1542005" cy="1174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7" y="5708521"/>
            <a:ext cx="2176997" cy="8599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59" y="3920298"/>
            <a:ext cx="3546281" cy="117997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84" y="3615145"/>
            <a:ext cx="1299451" cy="149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5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082" y="0"/>
            <a:ext cx="9672918" cy="683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oelichting met afgeronde rechthoek 5"/>
          <p:cNvSpPr/>
          <p:nvPr/>
        </p:nvSpPr>
        <p:spPr>
          <a:xfrm>
            <a:off x="210620" y="1514159"/>
            <a:ext cx="2163651" cy="955616"/>
          </a:xfrm>
          <a:prstGeom prst="wedgeRoundRectCallout">
            <a:avLst>
              <a:gd name="adj1" fmla="val 41997"/>
              <a:gd name="adj2" fmla="val -610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Temporary</a:t>
            </a:r>
            <a:r>
              <a:rPr lang="nl-NL" dirty="0" smtClean="0"/>
              <a:t> </a:t>
            </a:r>
            <a:r>
              <a:rPr lang="nl-NL" dirty="0" err="1" smtClean="0"/>
              <a:t>medal</a:t>
            </a:r>
            <a:endParaRPr lang="nl-NL" dirty="0" smtClean="0"/>
          </a:p>
          <a:p>
            <a:pPr algn="ctr"/>
            <a:r>
              <a:rPr lang="nl-NL" dirty="0" smtClean="0"/>
              <a:t>Exit (axis only)</a:t>
            </a:r>
            <a:endParaRPr lang="nl-NL" dirty="0"/>
          </a:p>
        </p:txBody>
      </p:sp>
      <p:sp>
        <p:nvSpPr>
          <p:cNvPr id="9" name="Afgeronde rechthoek 4"/>
          <p:cNvSpPr/>
          <p:nvPr/>
        </p:nvSpPr>
        <p:spPr>
          <a:xfrm>
            <a:off x="210620" y="126609"/>
            <a:ext cx="2163651" cy="118168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6 </a:t>
            </a:r>
            <a:r>
              <a:rPr lang="nl-NL" dirty="0" err="1" smtClean="0"/>
              <a:t>Medals</a:t>
            </a:r>
            <a:endParaRPr lang="nl-NL" dirty="0" smtClean="0"/>
          </a:p>
          <a:p>
            <a:pPr algn="ctr"/>
            <a:endParaRPr lang="nl-NL" dirty="0"/>
          </a:p>
          <a:p>
            <a:pPr algn="ctr"/>
            <a:r>
              <a:rPr lang="nl-NL" dirty="0" err="1" smtClean="0"/>
              <a:t>Axis</a:t>
            </a:r>
            <a:r>
              <a:rPr lang="nl-NL" dirty="0" smtClean="0"/>
              <a:t>: 5 cards</a:t>
            </a:r>
          </a:p>
          <a:p>
            <a:pPr algn="ctr"/>
            <a:r>
              <a:rPr lang="nl-NL" dirty="0" smtClean="0"/>
              <a:t>Allies: </a:t>
            </a:r>
            <a:r>
              <a:rPr lang="nl-NL" dirty="0"/>
              <a:t>5</a:t>
            </a:r>
            <a:r>
              <a:rPr lang="nl-NL" dirty="0" smtClean="0"/>
              <a:t> cards</a:t>
            </a:r>
            <a:endParaRPr lang="nl-NL" dirty="0"/>
          </a:p>
        </p:txBody>
      </p:sp>
      <p:sp>
        <p:nvSpPr>
          <p:cNvPr id="11" name="Toelichting met afgeronde rechthoek 8"/>
          <p:cNvSpPr/>
          <p:nvPr/>
        </p:nvSpPr>
        <p:spPr>
          <a:xfrm>
            <a:off x="210620" y="2624576"/>
            <a:ext cx="2163651" cy="347224"/>
          </a:xfrm>
          <a:prstGeom prst="wedgeRoundRectCallout">
            <a:avLst>
              <a:gd name="adj1" fmla="val 49149"/>
              <a:gd name="adj2" fmla="val -18891"/>
              <a:gd name="adj3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Special </a:t>
            </a:r>
            <a:r>
              <a:rPr lang="nl-NL" dirty="0" err="1" smtClean="0"/>
              <a:t>forces</a:t>
            </a:r>
            <a:endParaRPr lang="nl-NL" dirty="0" smtClean="0"/>
          </a:p>
        </p:txBody>
      </p:sp>
      <p:sp>
        <p:nvSpPr>
          <p:cNvPr id="12" name="Ovaal 6"/>
          <p:cNvSpPr/>
          <p:nvPr/>
        </p:nvSpPr>
        <p:spPr>
          <a:xfrm>
            <a:off x="2710946" y="515469"/>
            <a:ext cx="618979" cy="618979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6"/>
          <p:cNvSpPr/>
          <p:nvPr/>
        </p:nvSpPr>
        <p:spPr>
          <a:xfrm>
            <a:off x="5929276" y="2469775"/>
            <a:ext cx="618979" cy="618979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0"/>
          <p:cNvSpPr/>
          <p:nvPr/>
        </p:nvSpPr>
        <p:spPr>
          <a:xfrm>
            <a:off x="3621050" y="1134331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0"/>
          <p:cNvSpPr/>
          <p:nvPr/>
        </p:nvSpPr>
        <p:spPr>
          <a:xfrm>
            <a:off x="9143539" y="1754944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0"/>
          <p:cNvSpPr/>
          <p:nvPr/>
        </p:nvSpPr>
        <p:spPr>
          <a:xfrm>
            <a:off x="8775757" y="4931254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0"/>
          <p:cNvSpPr/>
          <p:nvPr/>
        </p:nvSpPr>
        <p:spPr>
          <a:xfrm>
            <a:off x="2558501" y="4296553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al 10"/>
          <p:cNvSpPr/>
          <p:nvPr/>
        </p:nvSpPr>
        <p:spPr>
          <a:xfrm>
            <a:off x="3638980" y="4949184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al 10"/>
          <p:cNvSpPr/>
          <p:nvPr/>
        </p:nvSpPr>
        <p:spPr>
          <a:xfrm>
            <a:off x="9143539" y="5575495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Ovaal 7"/>
          <p:cNvSpPr/>
          <p:nvPr/>
        </p:nvSpPr>
        <p:spPr>
          <a:xfrm>
            <a:off x="8473260" y="531812"/>
            <a:ext cx="697174" cy="71957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Ovaal 7"/>
          <p:cNvSpPr/>
          <p:nvPr/>
        </p:nvSpPr>
        <p:spPr>
          <a:xfrm>
            <a:off x="5890178" y="2423865"/>
            <a:ext cx="697174" cy="71957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oelichting met afgeronde rechthoek 8"/>
          <p:cNvSpPr/>
          <p:nvPr/>
        </p:nvSpPr>
        <p:spPr>
          <a:xfrm>
            <a:off x="210618" y="3950799"/>
            <a:ext cx="2163651" cy="505894"/>
          </a:xfrm>
          <a:prstGeom prst="wedgeRoundRectCallout">
            <a:avLst>
              <a:gd name="adj1" fmla="val 49149"/>
              <a:gd name="adj2" fmla="val -18891"/>
              <a:gd name="adj3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Big Gun / Forward Spotting</a:t>
            </a:r>
            <a:endParaRPr lang="nl-NL" dirty="0"/>
          </a:p>
        </p:txBody>
      </p:sp>
      <p:sp>
        <p:nvSpPr>
          <p:cNvPr id="24" name="Toelichting met afgeronde rechthoek 8"/>
          <p:cNvSpPr/>
          <p:nvPr/>
        </p:nvSpPr>
        <p:spPr>
          <a:xfrm>
            <a:off x="177716" y="3112121"/>
            <a:ext cx="2163651" cy="327902"/>
          </a:xfrm>
          <a:prstGeom prst="wedgeRoundRectCallout">
            <a:avLst>
              <a:gd name="adj1" fmla="val 49149"/>
              <a:gd name="adj2" fmla="val -18891"/>
              <a:gd name="adj3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SWA Anti-tank</a:t>
            </a:r>
          </a:p>
        </p:txBody>
      </p:sp>
      <p:sp>
        <p:nvSpPr>
          <p:cNvPr id="25" name="Toelichting met afgeronde rechthoek 8"/>
          <p:cNvSpPr/>
          <p:nvPr/>
        </p:nvSpPr>
        <p:spPr>
          <a:xfrm>
            <a:off x="207210" y="3536392"/>
            <a:ext cx="2163651" cy="318037"/>
          </a:xfrm>
          <a:prstGeom prst="wedgeRoundRectCallout">
            <a:avLst>
              <a:gd name="adj1" fmla="val 49149"/>
              <a:gd name="adj2" fmla="val -18891"/>
              <a:gd name="adj3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Supported</a:t>
            </a:r>
            <a:r>
              <a:rPr lang="nl-NL" dirty="0" smtClean="0"/>
              <a:t> </a:t>
            </a:r>
            <a:r>
              <a:rPr lang="nl-NL" dirty="0" err="1" smtClean="0"/>
              <a:t>armor</a:t>
            </a:r>
            <a:endParaRPr lang="nl-NL" dirty="0" smtClean="0"/>
          </a:p>
        </p:txBody>
      </p:sp>
      <p:sp>
        <p:nvSpPr>
          <p:cNvPr id="26" name="Afgeronde rechthoek 25"/>
          <p:cNvSpPr/>
          <p:nvPr/>
        </p:nvSpPr>
        <p:spPr>
          <a:xfrm>
            <a:off x="210618" y="6211801"/>
            <a:ext cx="2156837" cy="41754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Church</a:t>
            </a:r>
            <a:endParaRPr lang="nl-NL" dirty="0"/>
          </a:p>
        </p:txBody>
      </p:sp>
      <p:sp>
        <p:nvSpPr>
          <p:cNvPr id="27" name="Ovaal 10"/>
          <p:cNvSpPr/>
          <p:nvPr/>
        </p:nvSpPr>
        <p:spPr>
          <a:xfrm>
            <a:off x="4387241" y="2418360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" name="Rechte verbindingslijn 2"/>
          <p:cNvCxnSpPr/>
          <p:nvPr/>
        </p:nvCxnSpPr>
        <p:spPr>
          <a:xfrm flipV="1">
            <a:off x="6587352" y="1134331"/>
            <a:ext cx="1885908" cy="1335444"/>
          </a:xfrm>
          <a:prstGeom prst="line">
            <a:avLst/>
          </a:prstGeom>
          <a:ln w="76200"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Ovaal 7"/>
          <p:cNvSpPr/>
          <p:nvPr/>
        </p:nvSpPr>
        <p:spPr>
          <a:xfrm>
            <a:off x="5890178" y="2402457"/>
            <a:ext cx="740478" cy="753613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40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7" grpId="1" animBg="1"/>
      <p:bldP spid="2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0612" cy="6913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84" y="0"/>
            <a:ext cx="55553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99" y="542365"/>
            <a:ext cx="9404723" cy="1400530"/>
          </a:xfrm>
        </p:spPr>
        <p:txBody>
          <a:bodyPr/>
          <a:lstStyle/>
          <a:p>
            <a:r>
              <a:rPr lang="nl-NL" sz="6000" dirty="0" err="1" smtClean="0">
                <a:solidFill>
                  <a:schemeClr val="bg1"/>
                </a:solidFill>
                <a:latin typeface="Old typewriter" pitchFamily="2" charset="0"/>
              </a:rPr>
              <a:t>Bonne</a:t>
            </a:r>
            <a:r>
              <a:rPr lang="nl-NL" sz="6000" dirty="0" smtClean="0">
                <a:solidFill>
                  <a:schemeClr val="bg1"/>
                </a:solidFill>
                <a:latin typeface="Old typewriter" pitchFamily="2" charset="0"/>
              </a:rPr>
              <a:t> Chance</a:t>
            </a:r>
            <a:endParaRPr lang="nl-NL" sz="6000" dirty="0">
              <a:solidFill>
                <a:schemeClr val="bg1"/>
              </a:solidFill>
              <a:latin typeface="Old typewriter" pitchFamily="2" charset="0"/>
            </a:endParaRPr>
          </a:p>
        </p:txBody>
      </p:sp>
      <p:sp>
        <p:nvSpPr>
          <p:cNvPr id="15" name="Tijdelijke aanduiding voor inhoud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72" y="5708521"/>
            <a:ext cx="1679130" cy="859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10" y="5393578"/>
            <a:ext cx="1542005" cy="1174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7" y="5708521"/>
            <a:ext cx="2176997" cy="8599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59" y="3920298"/>
            <a:ext cx="3546281" cy="117997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84" y="3615145"/>
            <a:ext cx="1299451" cy="149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6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0612" cy="6913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84" y="0"/>
            <a:ext cx="55553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99" y="542365"/>
            <a:ext cx="9404723" cy="1400530"/>
          </a:xfrm>
        </p:spPr>
        <p:txBody>
          <a:bodyPr/>
          <a:lstStyle/>
          <a:p>
            <a:r>
              <a:rPr lang="nl-NL" sz="6000" dirty="0" smtClean="0">
                <a:solidFill>
                  <a:schemeClr val="bg1"/>
                </a:solidFill>
                <a:latin typeface="Old typewriter" pitchFamily="2" charset="0"/>
              </a:rPr>
              <a:t>Goede reis en tot volgend jaar!</a:t>
            </a:r>
            <a:endParaRPr lang="nl-NL" sz="6000" dirty="0">
              <a:solidFill>
                <a:schemeClr val="bg1"/>
              </a:solidFill>
              <a:latin typeface="Old typewriter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72" y="5708521"/>
            <a:ext cx="1679130" cy="859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10" y="5393578"/>
            <a:ext cx="1542005" cy="1174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7" y="5708521"/>
            <a:ext cx="2176997" cy="8599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59" y="3920298"/>
            <a:ext cx="3546281" cy="117997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84" y="3615145"/>
            <a:ext cx="1299451" cy="149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3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0612" cy="69134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99" y="542365"/>
            <a:ext cx="9404723" cy="1400530"/>
          </a:xfrm>
        </p:spPr>
        <p:txBody>
          <a:bodyPr/>
          <a:lstStyle/>
          <a:p>
            <a:r>
              <a:rPr lang="nl-NL" sz="6000" dirty="0" err="1" smtClean="0">
                <a:solidFill>
                  <a:schemeClr val="bg1"/>
                </a:solidFill>
                <a:latin typeface="Old typewriter" pitchFamily="2" charset="0"/>
              </a:rPr>
              <a:t>Thanks</a:t>
            </a:r>
            <a:endParaRPr lang="nl-NL" sz="6000" dirty="0">
              <a:solidFill>
                <a:schemeClr val="bg1"/>
              </a:solidFill>
              <a:latin typeface="Old typewriter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84" y="0"/>
            <a:ext cx="555531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72" y="5708521"/>
            <a:ext cx="1679130" cy="859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10" y="5393578"/>
            <a:ext cx="1542005" cy="1174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7" y="5708521"/>
            <a:ext cx="2176997" cy="8599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59" y="3920298"/>
            <a:ext cx="3546281" cy="117997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84" y="3615145"/>
            <a:ext cx="1299451" cy="1499367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295135" y="1889419"/>
            <a:ext cx="4594487" cy="156966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nl-NL" sz="2400" b="1" dirty="0" smtClean="0">
                <a:solidFill>
                  <a:schemeClr val="bg1"/>
                </a:solidFill>
                <a:latin typeface="Old typewriter" panose="02000000000000000000" pitchFamily="2" charset="0"/>
              </a:rPr>
              <a:t>Droopy007</a:t>
            </a:r>
          </a:p>
          <a:p>
            <a:r>
              <a:rPr lang="nl-NL" sz="2400" b="1" dirty="0" smtClean="0">
                <a:solidFill>
                  <a:schemeClr val="bg1"/>
                </a:solidFill>
                <a:latin typeface="Old typewriter" panose="02000000000000000000" pitchFamily="2" charset="0"/>
              </a:rPr>
              <a:t>Lucky91</a:t>
            </a:r>
          </a:p>
          <a:p>
            <a:r>
              <a:rPr lang="nl-NL" sz="2400" b="1" dirty="0" err="1" smtClean="0">
                <a:solidFill>
                  <a:schemeClr val="bg1"/>
                </a:solidFill>
                <a:latin typeface="Old typewriter" panose="02000000000000000000" pitchFamily="2" charset="0"/>
              </a:rPr>
              <a:t>Arnout</a:t>
            </a:r>
            <a:endParaRPr lang="nl-NL" sz="2400" b="1" dirty="0" smtClean="0">
              <a:solidFill>
                <a:schemeClr val="bg1"/>
              </a:solidFill>
              <a:latin typeface="Old typewriter" panose="02000000000000000000" pitchFamily="2" charset="0"/>
            </a:endParaRPr>
          </a:p>
          <a:p>
            <a:r>
              <a:rPr lang="nl-NL" sz="2400" b="1" dirty="0" smtClean="0">
                <a:solidFill>
                  <a:schemeClr val="bg1"/>
                </a:solidFill>
                <a:latin typeface="Old typewriter" panose="02000000000000000000" pitchFamily="2" charset="0"/>
              </a:rPr>
              <a:t>Junior72</a:t>
            </a:r>
          </a:p>
          <a:p>
            <a:r>
              <a:rPr lang="nl-NL" sz="2400" b="1" dirty="0" smtClean="0">
                <a:solidFill>
                  <a:schemeClr val="bg1"/>
                </a:solidFill>
                <a:latin typeface="Old typewriter" panose="02000000000000000000" pitchFamily="2" charset="0"/>
              </a:rPr>
              <a:t>DDB73</a:t>
            </a:r>
          </a:p>
          <a:p>
            <a:r>
              <a:rPr lang="nl-NL" sz="2400" b="1" dirty="0" smtClean="0">
                <a:solidFill>
                  <a:schemeClr val="bg1"/>
                </a:solidFill>
                <a:latin typeface="Old typewriter" panose="02000000000000000000" pitchFamily="2" charset="0"/>
              </a:rPr>
              <a:t>Quit2</a:t>
            </a:r>
          </a:p>
          <a:p>
            <a:r>
              <a:rPr lang="nl-NL" sz="2400" b="1" dirty="0" smtClean="0">
                <a:solidFill>
                  <a:schemeClr val="bg1"/>
                </a:solidFill>
                <a:latin typeface="Old typewriter" panose="02000000000000000000" pitchFamily="2" charset="0"/>
              </a:rPr>
              <a:t>Mrs. Quit2</a:t>
            </a:r>
            <a:endParaRPr lang="nl-NL" sz="2400" b="1" dirty="0">
              <a:solidFill>
                <a:schemeClr val="bg1"/>
              </a:solidFill>
              <a:latin typeface="Old typewriter" panose="02000000000000000000" pitchFamily="2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2278086" y="1422912"/>
            <a:ext cx="2525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 err="1">
                <a:solidFill>
                  <a:schemeClr val="bg1"/>
                </a:solidFill>
                <a:latin typeface="Old typewriter" panose="02000000000000000000" pitchFamily="2" charset="0"/>
              </a:rPr>
              <a:t>Translation</a:t>
            </a:r>
            <a:r>
              <a:rPr lang="nl-NL" sz="2400" b="1" dirty="0">
                <a:solidFill>
                  <a:schemeClr val="bg1"/>
                </a:solidFill>
                <a:latin typeface="Old typewriter" panose="02000000000000000000" pitchFamily="2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47556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0612" cy="69134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99" y="542365"/>
            <a:ext cx="9404723" cy="977153"/>
          </a:xfrm>
        </p:spPr>
        <p:txBody>
          <a:bodyPr/>
          <a:lstStyle/>
          <a:p>
            <a:r>
              <a:rPr lang="nl-NL" sz="6000" dirty="0" smtClean="0">
                <a:solidFill>
                  <a:schemeClr val="bg1"/>
                </a:solidFill>
                <a:latin typeface="Old typewriter" pitchFamily="2" charset="0"/>
              </a:rPr>
              <a:t>Rules</a:t>
            </a:r>
            <a:endParaRPr lang="nl-NL" sz="6000" dirty="0">
              <a:solidFill>
                <a:schemeClr val="bg1"/>
              </a:solidFill>
              <a:latin typeface="Old typewriter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84" y="0"/>
            <a:ext cx="555531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72" y="5708521"/>
            <a:ext cx="1679130" cy="859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10" y="5393578"/>
            <a:ext cx="1542005" cy="1174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7" y="5708521"/>
            <a:ext cx="2176997" cy="8599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59" y="3920298"/>
            <a:ext cx="3546281" cy="117997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84" y="3615145"/>
            <a:ext cx="1299451" cy="1499367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819359" y="1387915"/>
            <a:ext cx="64432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>
                <a:solidFill>
                  <a:schemeClr val="bg1"/>
                </a:solidFill>
                <a:latin typeface="Old typewriter" panose="02000000000000000000" pitchFamily="2" charset="0"/>
              </a:rPr>
              <a:t> - Score </a:t>
            </a:r>
            <a:r>
              <a:rPr lang="nl-NL" sz="2200" b="1" dirty="0" err="1" smtClean="0">
                <a:solidFill>
                  <a:schemeClr val="bg1"/>
                </a:solidFill>
                <a:latin typeface="Old typewriter" panose="02000000000000000000" pitchFamily="2" charset="0"/>
              </a:rPr>
              <a:t>to</a:t>
            </a:r>
            <a:r>
              <a:rPr lang="nl-NL" sz="2200" b="1" dirty="0" smtClean="0">
                <a:solidFill>
                  <a:schemeClr val="bg1"/>
                </a:solidFill>
                <a:latin typeface="Old typewriter" panose="02000000000000000000" pitchFamily="2" charset="0"/>
              </a:rPr>
              <a:t> referee </a:t>
            </a:r>
          </a:p>
          <a:p>
            <a:r>
              <a:rPr lang="nl-NL" sz="2200" b="1" dirty="0">
                <a:solidFill>
                  <a:schemeClr val="bg1"/>
                </a:solidFill>
                <a:latin typeface="Old typewriter" panose="02000000000000000000" pitchFamily="2" charset="0"/>
              </a:rPr>
              <a:t> </a:t>
            </a:r>
            <a:r>
              <a:rPr lang="nl-NL" sz="2200" b="1" dirty="0" smtClean="0">
                <a:solidFill>
                  <a:schemeClr val="bg1"/>
                </a:solidFill>
                <a:latin typeface="Old typewriter" panose="02000000000000000000" pitchFamily="2" charset="0"/>
              </a:rPr>
              <a:t>- Next </a:t>
            </a:r>
            <a:r>
              <a:rPr lang="nl-NL" sz="2200" b="1" dirty="0" err="1" smtClean="0">
                <a:solidFill>
                  <a:schemeClr val="bg1"/>
                </a:solidFill>
                <a:latin typeface="Old typewriter" panose="02000000000000000000" pitchFamily="2" charset="0"/>
              </a:rPr>
              <a:t>round</a:t>
            </a:r>
            <a:r>
              <a:rPr lang="nl-NL" sz="2200" b="1" dirty="0" smtClean="0">
                <a:solidFill>
                  <a:schemeClr val="bg1"/>
                </a:solidFill>
                <a:latin typeface="Old typewriter" panose="02000000000000000000" pitchFamily="2" charset="0"/>
              </a:rPr>
              <a:t> </a:t>
            </a:r>
          </a:p>
          <a:p>
            <a:endParaRPr lang="nl-NL" sz="2200" b="1" dirty="0" smtClean="0">
              <a:solidFill>
                <a:schemeClr val="bg1"/>
              </a:solidFill>
              <a:latin typeface="Old typewriter" panose="02000000000000000000" pitchFamily="2" charset="0"/>
            </a:endParaRPr>
          </a:p>
          <a:p>
            <a:r>
              <a:rPr lang="nl-NL" sz="2200" b="1" dirty="0">
                <a:solidFill>
                  <a:schemeClr val="bg1"/>
                </a:solidFill>
                <a:latin typeface="Old typewriter" panose="02000000000000000000" pitchFamily="2" charset="0"/>
              </a:rPr>
              <a:t> - </a:t>
            </a:r>
            <a:r>
              <a:rPr lang="nl-NL" sz="2200" b="1" dirty="0" err="1">
                <a:solidFill>
                  <a:schemeClr val="bg1"/>
                </a:solidFill>
                <a:latin typeface="Old typewriter" panose="02000000000000000000" pitchFamily="2" charset="0"/>
              </a:rPr>
              <a:t>Position</a:t>
            </a:r>
            <a:r>
              <a:rPr lang="nl-NL" sz="2200" b="1" dirty="0">
                <a:solidFill>
                  <a:schemeClr val="bg1"/>
                </a:solidFill>
                <a:latin typeface="Old typewriter" panose="02000000000000000000" pitchFamily="2" charset="0"/>
              </a:rPr>
              <a:t> control / </a:t>
            </a:r>
            <a:r>
              <a:rPr lang="nl-NL" sz="2200" b="1" dirty="0" smtClean="0">
                <a:solidFill>
                  <a:schemeClr val="bg1"/>
                </a:solidFill>
                <a:latin typeface="Old typewriter" panose="02000000000000000000" pitchFamily="2" charset="0"/>
              </a:rPr>
              <a:t>Controle de 	</a:t>
            </a:r>
            <a:r>
              <a:rPr lang="nl-NL" sz="2200" b="1" dirty="0" err="1" smtClean="0">
                <a:solidFill>
                  <a:schemeClr val="bg1"/>
                </a:solidFill>
                <a:latin typeface="Old typewriter" panose="02000000000000000000" pitchFamily="2" charset="0"/>
              </a:rPr>
              <a:t>Position</a:t>
            </a:r>
            <a:endParaRPr lang="nl-NL" sz="2200" b="1" dirty="0" smtClean="0">
              <a:solidFill>
                <a:schemeClr val="bg1"/>
              </a:solidFill>
              <a:latin typeface="Old typewriter" panose="02000000000000000000" pitchFamily="2" charset="0"/>
            </a:endParaRPr>
          </a:p>
          <a:p>
            <a:r>
              <a:rPr lang="nl-NL" sz="2200" b="1" dirty="0" smtClean="0">
                <a:solidFill>
                  <a:schemeClr val="bg1"/>
                </a:solidFill>
                <a:latin typeface="Old typewriter" panose="02000000000000000000" pitchFamily="2" charset="0"/>
              </a:rPr>
              <a:t> - Jetons / Tokens</a:t>
            </a:r>
            <a:endParaRPr lang="nl-NL" sz="2200" b="1" dirty="0">
              <a:solidFill>
                <a:schemeClr val="bg1"/>
              </a:solidFill>
              <a:latin typeface="Old typewriter" panose="02000000000000000000" pitchFamily="2" charset="0"/>
            </a:endParaRPr>
          </a:p>
          <a:p>
            <a:endParaRPr lang="nl-NL" sz="2400" b="1" dirty="0" smtClean="0">
              <a:solidFill>
                <a:schemeClr val="bg1"/>
              </a:solidFill>
            </a:endParaRPr>
          </a:p>
          <a:p>
            <a:endParaRPr lang="nl-N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99" y="542365"/>
            <a:ext cx="9404723" cy="1400530"/>
          </a:xfrm>
        </p:spPr>
        <p:txBody>
          <a:bodyPr/>
          <a:lstStyle/>
          <a:p>
            <a:r>
              <a:rPr lang="nl-NL" sz="6000" dirty="0" smtClean="0">
                <a:solidFill>
                  <a:schemeClr val="bg1"/>
                </a:solidFill>
                <a:latin typeface="Old typewriter" pitchFamily="2" charset="0"/>
              </a:rPr>
              <a:t>Scenario 1</a:t>
            </a:r>
            <a:endParaRPr lang="nl-NL" sz="6000" dirty="0">
              <a:solidFill>
                <a:schemeClr val="bg1"/>
              </a:solidFill>
              <a:latin typeface="Old typewriter" pitchFamily="2" charset="0"/>
            </a:endParaRPr>
          </a:p>
        </p:txBody>
      </p:sp>
      <p:pic>
        <p:nvPicPr>
          <p:cNvPr id="11" name="Picture 10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84" y="0"/>
            <a:ext cx="555531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72" y="5708521"/>
            <a:ext cx="1679130" cy="859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10" y="5393578"/>
            <a:ext cx="1542005" cy="1174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7" y="5708521"/>
            <a:ext cx="2176997" cy="8599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59" y="3920298"/>
            <a:ext cx="3546281" cy="117997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84" y="3615145"/>
            <a:ext cx="1299451" cy="149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5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262" y="-7653"/>
            <a:ext cx="9620738" cy="68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oelichting met afgeronde rechthoek 5"/>
          <p:cNvSpPr/>
          <p:nvPr/>
        </p:nvSpPr>
        <p:spPr>
          <a:xfrm>
            <a:off x="210620" y="1514160"/>
            <a:ext cx="2163651" cy="502900"/>
          </a:xfrm>
          <a:prstGeom prst="wedgeRoundRectCallout">
            <a:avLst>
              <a:gd name="adj1" fmla="val 41997"/>
              <a:gd name="adj2" fmla="val -610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prstClr val="white"/>
                </a:solidFill>
              </a:rPr>
              <a:t>Temp. </a:t>
            </a:r>
            <a:r>
              <a:rPr lang="nl-NL" dirty="0" err="1" smtClean="0">
                <a:solidFill>
                  <a:prstClr val="white"/>
                </a:solidFill>
              </a:rPr>
              <a:t>Medal</a:t>
            </a:r>
            <a:r>
              <a:rPr lang="nl-NL" dirty="0" smtClean="0">
                <a:solidFill>
                  <a:prstClr val="white"/>
                </a:solidFill>
              </a:rPr>
              <a:t>.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210620" y="126609"/>
            <a:ext cx="2163651" cy="118168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prstClr val="white"/>
                </a:solidFill>
              </a:rPr>
              <a:t>5 </a:t>
            </a:r>
            <a:r>
              <a:rPr lang="nl-NL" dirty="0" err="1" smtClean="0">
                <a:solidFill>
                  <a:prstClr val="white"/>
                </a:solidFill>
              </a:rPr>
              <a:t>medals</a:t>
            </a:r>
            <a:endParaRPr lang="nl-NL" dirty="0" smtClean="0">
              <a:solidFill>
                <a:prstClr val="white"/>
              </a:solidFill>
            </a:endParaRPr>
          </a:p>
          <a:p>
            <a:pPr algn="ctr"/>
            <a:r>
              <a:rPr lang="nl-NL" dirty="0">
                <a:solidFill>
                  <a:prstClr val="white"/>
                </a:solidFill>
              </a:rPr>
              <a:t/>
            </a:r>
            <a:br>
              <a:rPr lang="nl-NL" dirty="0">
                <a:solidFill>
                  <a:prstClr val="white"/>
                </a:solidFill>
              </a:rPr>
            </a:br>
            <a:r>
              <a:rPr lang="nl-NL" dirty="0" err="1" smtClean="0">
                <a:solidFill>
                  <a:prstClr val="white"/>
                </a:solidFill>
              </a:rPr>
              <a:t>Axis</a:t>
            </a:r>
            <a:r>
              <a:rPr lang="nl-NL" dirty="0" smtClean="0">
                <a:solidFill>
                  <a:prstClr val="white"/>
                </a:solidFill>
              </a:rPr>
              <a:t>: 5 cards</a:t>
            </a:r>
          </a:p>
          <a:p>
            <a:pPr algn="ctr"/>
            <a:r>
              <a:rPr lang="nl-NL" dirty="0" err="1" smtClean="0">
                <a:solidFill>
                  <a:prstClr val="white"/>
                </a:solidFill>
              </a:rPr>
              <a:t>Allies</a:t>
            </a:r>
            <a:r>
              <a:rPr lang="nl-NL" dirty="0" smtClean="0">
                <a:solidFill>
                  <a:prstClr val="white"/>
                </a:solidFill>
              </a:rPr>
              <a:t>: 6 kaarten</a:t>
            </a:r>
          </a:p>
        </p:txBody>
      </p:sp>
      <p:sp>
        <p:nvSpPr>
          <p:cNvPr id="8" name="Toelichting met afgeronde rechthoek 7"/>
          <p:cNvSpPr/>
          <p:nvPr/>
        </p:nvSpPr>
        <p:spPr>
          <a:xfrm>
            <a:off x="203806" y="2247960"/>
            <a:ext cx="2163651" cy="391824"/>
          </a:xfrm>
          <a:prstGeom prst="wedgeRoundRectCallout">
            <a:avLst>
              <a:gd name="adj1" fmla="val 49149"/>
              <a:gd name="adj2" fmla="val -1889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prstClr val="white"/>
                </a:solidFill>
              </a:rPr>
              <a:t>Special </a:t>
            </a:r>
            <a:r>
              <a:rPr lang="nl-NL" dirty="0" err="1" smtClean="0">
                <a:solidFill>
                  <a:prstClr val="white"/>
                </a:solidFill>
              </a:rPr>
              <a:t>forces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0" name="Ovaal 9"/>
          <p:cNvSpPr/>
          <p:nvPr/>
        </p:nvSpPr>
        <p:spPr>
          <a:xfrm>
            <a:off x="6457071" y="407962"/>
            <a:ext cx="618979" cy="618979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1" name="Ovaal 10"/>
          <p:cNvSpPr/>
          <p:nvPr/>
        </p:nvSpPr>
        <p:spPr>
          <a:xfrm>
            <a:off x="3666393" y="1134331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2" name="Ovaal 11"/>
          <p:cNvSpPr/>
          <p:nvPr/>
        </p:nvSpPr>
        <p:spPr>
          <a:xfrm>
            <a:off x="6215869" y="1739638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3" name="Ovaal 12"/>
          <p:cNvSpPr/>
          <p:nvPr/>
        </p:nvSpPr>
        <p:spPr>
          <a:xfrm>
            <a:off x="9899456" y="1739638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4" name="Ovaal 13"/>
          <p:cNvSpPr/>
          <p:nvPr/>
        </p:nvSpPr>
        <p:spPr>
          <a:xfrm>
            <a:off x="10567182" y="489991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5" name="Ovaal 14"/>
          <p:cNvSpPr/>
          <p:nvPr/>
        </p:nvSpPr>
        <p:spPr>
          <a:xfrm>
            <a:off x="11353981" y="504800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Afgeronde rechthoek 1"/>
          <p:cNvSpPr/>
          <p:nvPr/>
        </p:nvSpPr>
        <p:spPr>
          <a:xfrm>
            <a:off x="210620" y="2891118"/>
            <a:ext cx="2156837" cy="38996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Roads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596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99" y="542365"/>
            <a:ext cx="9404723" cy="1400530"/>
          </a:xfrm>
        </p:spPr>
        <p:txBody>
          <a:bodyPr/>
          <a:lstStyle/>
          <a:p>
            <a:r>
              <a:rPr lang="nl-NL" sz="6000" dirty="0" err="1" smtClean="0">
                <a:solidFill>
                  <a:schemeClr val="bg1"/>
                </a:solidFill>
                <a:latin typeface="Old typewriter" pitchFamily="2" charset="0"/>
              </a:rPr>
              <a:t>Good</a:t>
            </a:r>
            <a:r>
              <a:rPr lang="nl-NL" sz="6000" dirty="0" smtClean="0">
                <a:solidFill>
                  <a:schemeClr val="bg1"/>
                </a:solidFill>
                <a:latin typeface="Old typewriter" pitchFamily="2" charset="0"/>
              </a:rPr>
              <a:t> </a:t>
            </a:r>
            <a:r>
              <a:rPr lang="nl-NL" sz="6000" dirty="0" err="1" smtClean="0">
                <a:solidFill>
                  <a:schemeClr val="bg1"/>
                </a:solidFill>
                <a:latin typeface="Old typewriter" pitchFamily="2" charset="0"/>
              </a:rPr>
              <a:t>Luck</a:t>
            </a:r>
            <a:endParaRPr lang="nl-NL" sz="6000" dirty="0">
              <a:solidFill>
                <a:schemeClr val="bg1"/>
              </a:solidFill>
              <a:latin typeface="Old typewriter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84" y="0"/>
            <a:ext cx="555531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72" y="5708521"/>
            <a:ext cx="1679130" cy="859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10" y="5393578"/>
            <a:ext cx="1542005" cy="1174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7" y="5708521"/>
            <a:ext cx="2176997" cy="8599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59" y="3920298"/>
            <a:ext cx="3546281" cy="117997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84" y="3615145"/>
            <a:ext cx="1299451" cy="149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9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99" y="542365"/>
            <a:ext cx="9404723" cy="1400530"/>
          </a:xfrm>
        </p:spPr>
        <p:txBody>
          <a:bodyPr/>
          <a:lstStyle/>
          <a:p>
            <a:r>
              <a:rPr lang="nl-NL" sz="6000" dirty="0" smtClean="0">
                <a:solidFill>
                  <a:schemeClr val="bg1"/>
                </a:solidFill>
                <a:latin typeface="Old typewriter" pitchFamily="2" charset="0"/>
              </a:rPr>
              <a:t>Scenario 2</a:t>
            </a:r>
            <a:endParaRPr lang="nl-NL" sz="6000" dirty="0">
              <a:solidFill>
                <a:schemeClr val="bg1"/>
              </a:solidFill>
              <a:latin typeface="Old typewriter" pitchFamily="2" charset="0"/>
            </a:endParaRPr>
          </a:p>
        </p:txBody>
      </p:sp>
      <p:pic>
        <p:nvPicPr>
          <p:cNvPr id="11" name="Picture 10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84" y="0"/>
            <a:ext cx="555531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72" y="5708521"/>
            <a:ext cx="1679130" cy="859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10" y="5393578"/>
            <a:ext cx="1542005" cy="1174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7" y="5708521"/>
            <a:ext cx="2176997" cy="8599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59" y="3920298"/>
            <a:ext cx="3546281" cy="117997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84" y="3615145"/>
            <a:ext cx="1299451" cy="149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8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0612" cy="6913469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60" y="0"/>
            <a:ext cx="9660008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fgeronde rechthoek 4"/>
          <p:cNvSpPr/>
          <p:nvPr/>
        </p:nvSpPr>
        <p:spPr>
          <a:xfrm>
            <a:off x="210620" y="126609"/>
            <a:ext cx="2163651" cy="118168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6 </a:t>
            </a:r>
            <a:r>
              <a:rPr lang="nl-NL" dirty="0" err="1" smtClean="0"/>
              <a:t>Medals</a:t>
            </a:r>
            <a:endParaRPr lang="nl-NL" dirty="0" smtClean="0"/>
          </a:p>
          <a:p>
            <a:pPr algn="ctr"/>
            <a:endParaRPr lang="nl-NL" dirty="0"/>
          </a:p>
          <a:p>
            <a:pPr algn="ctr"/>
            <a:r>
              <a:rPr lang="nl-NL" dirty="0" err="1" smtClean="0"/>
              <a:t>Axis</a:t>
            </a:r>
            <a:r>
              <a:rPr lang="nl-NL" dirty="0" smtClean="0"/>
              <a:t>: 5 cards</a:t>
            </a:r>
          </a:p>
          <a:p>
            <a:pPr algn="ctr"/>
            <a:r>
              <a:rPr lang="nl-NL" dirty="0" err="1" smtClean="0"/>
              <a:t>Allies</a:t>
            </a:r>
            <a:r>
              <a:rPr lang="nl-NL" dirty="0" smtClean="0"/>
              <a:t>: 6 cards</a:t>
            </a:r>
            <a:endParaRPr lang="nl-NL" dirty="0"/>
          </a:p>
        </p:txBody>
      </p:sp>
      <p:sp>
        <p:nvSpPr>
          <p:cNvPr id="6" name="Toelichting met afgeronde rechthoek 5"/>
          <p:cNvSpPr/>
          <p:nvPr/>
        </p:nvSpPr>
        <p:spPr>
          <a:xfrm>
            <a:off x="210620" y="1514159"/>
            <a:ext cx="2163651" cy="898104"/>
          </a:xfrm>
          <a:prstGeom prst="wedgeRoundRectCallout">
            <a:avLst>
              <a:gd name="adj1" fmla="val 41997"/>
              <a:gd name="adj2" fmla="val -610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Temp. </a:t>
            </a:r>
            <a:r>
              <a:rPr lang="nl-NL" dirty="0" err="1" smtClean="0"/>
              <a:t>Medal</a:t>
            </a:r>
            <a:r>
              <a:rPr lang="nl-NL" dirty="0" smtClean="0"/>
              <a:t>. </a:t>
            </a:r>
          </a:p>
          <a:p>
            <a:pPr algn="ctr"/>
            <a:r>
              <a:rPr lang="nl-NL" dirty="0" smtClean="0"/>
              <a:t>Exit ( </a:t>
            </a:r>
            <a:r>
              <a:rPr lang="nl-NL" dirty="0" err="1" smtClean="0"/>
              <a:t>Allies</a:t>
            </a:r>
            <a:r>
              <a:rPr lang="nl-NL" dirty="0" smtClean="0"/>
              <a:t> )</a:t>
            </a:r>
            <a:endParaRPr lang="nl-NL" dirty="0"/>
          </a:p>
        </p:txBody>
      </p:sp>
      <p:sp>
        <p:nvSpPr>
          <p:cNvPr id="7" name="Ovaal 6"/>
          <p:cNvSpPr/>
          <p:nvPr/>
        </p:nvSpPr>
        <p:spPr>
          <a:xfrm>
            <a:off x="5732051" y="452718"/>
            <a:ext cx="618979" cy="618979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/>
          <p:cNvSpPr/>
          <p:nvPr/>
        </p:nvSpPr>
        <p:spPr>
          <a:xfrm>
            <a:off x="4291606" y="2945406"/>
            <a:ext cx="618979" cy="618979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/>
          <p:cNvSpPr/>
          <p:nvPr/>
        </p:nvSpPr>
        <p:spPr>
          <a:xfrm>
            <a:off x="6983046" y="1799529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/>
          <p:cNvSpPr/>
          <p:nvPr/>
        </p:nvSpPr>
        <p:spPr>
          <a:xfrm>
            <a:off x="4768069" y="5616873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/>
          <p:cNvSpPr/>
          <p:nvPr/>
        </p:nvSpPr>
        <p:spPr>
          <a:xfrm>
            <a:off x="8807134" y="1149527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/>
          <p:cNvSpPr/>
          <p:nvPr/>
        </p:nvSpPr>
        <p:spPr>
          <a:xfrm>
            <a:off x="11035519" y="2412263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/>
          <p:cNvSpPr/>
          <p:nvPr/>
        </p:nvSpPr>
        <p:spPr>
          <a:xfrm>
            <a:off x="10738762" y="572771"/>
            <a:ext cx="618979" cy="618979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0"/>
          <p:cNvSpPr/>
          <p:nvPr/>
        </p:nvSpPr>
        <p:spPr>
          <a:xfrm>
            <a:off x="2572409" y="512779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0"/>
          <p:cNvSpPr/>
          <p:nvPr/>
        </p:nvSpPr>
        <p:spPr>
          <a:xfrm>
            <a:off x="3334868" y="523789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al 10"/>
          <p:cNvSpPr/>
          <p:nvPr/>
        </p:nvSpPr>
        <p:spPr>
          <a:xfrm>
            <a:off x="9922513" y="521744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al 10"/>
          <p:cNvSpPr/>
          <p:nvPr/>
        </p:nvSpPr>
        <p:spPr>
          <a:xfrm>
            <a:off x="5543746" y="5607908"/>
            <a:ext cx="789354" cy="75965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oelichting met afgeronde rechthoek 21"/>
          <p:cNvSpPr/>
          <p:nvPr/>
        </p:nvSpPr>
        <p:spPr>
          <a:xfrm>
            <a:off x="259064" y="3256329"/>
            <a:ext cx="2163651" cy="391705"/>
          </a:xfrm>
          <a:prstGeom prst="wedgeRoundRectCallout">
            <a:avLst>
              <a:gd name="adj1" fmla="val 49149"/>
              <a:gd name="adj2" fmla="val -1889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SWA Anti-tank</a:t>
            </a:r>
            <a:endParaRPr lang="nl-NL" dirty="0"/>
          </a:p>
        </p:txBody>
      </p:sp>
      <p:sp>
        <p:nvSpPr>
          <p:cNvPr id="21" name="Toelichting met afgeronde rechthoek 20"/>
          <p:cNvSpPr/>
          <p:nvPr/>
        </p:nvSpPr>
        <p:spPr>
          <a:xfrm>
            <a:off x="259064" y="3701552"/>
            <a:ext cx="2163651" cy="470873"/>
          </a:xfrm>
          <a:prstGeom prst="wedgeRoundRectCallout">
            <a:avLst>
              <a:gd name="adj1" fmla="val 49149"/>
              <a:gd name="adj2" fmla="val -1889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Supported</a:t>
            </a:r>
            <a:r>
              <a:rPr lang="nl-NL" dirty="0" smtClean="0"/>
              <a:t> </a:t>
            </a:r>
            <a:r>
              <a:rPr lang="nl-NL" dirty="0" err="1" smtClean="0"/>
              <a:t>armor</a:t>
            </a:r>
            <a:endParaRPr lang="nl-NL" dirty="0" smtClean="0"/>
          </a:p>
        </p:txBody>
      </p:sp>
      <p:sp>
        <p:nvSpPr>
          <p:cNvPr id="9" name="Toelichting met afgeronde rechthoek 8"/>
          <p:cNvSpPr/>
          <p:nvPr/>
        </p:nvSpPr>
        <p:spPr>
          <a:xfrm>
            <a:off x="259064" y="4225943"/>
            <a:ext cx="2163651" cy="456537"/>
          </a:xfrm>
          <a:prstGeom prst="wedgeRoundRectCallout">
            <a:avLst>
              <a:gd name="adj1" fmla="val 49149"/>
              <a:gd name="adj2" fmla="val -1889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88 mm </a:t>
            </a:r>
          </a:p>
        </p:txBody>
      </p:sp>
      <p:sp>
        <p:nvSpPr>
          <p:cNvPr id="23" name="Afgeronde rechthoek 22"/>
          <p:cNvSpPr/>
          <p:nvPr/>
        </p:nvSpPr>
        <p:spPr>
          <a:xfrm>
            <a:off x="210620" y="5075701"/>
            <a:ext cx="2156837" cy="41754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Marshes</a:t>
            </a:r>
            <a:endParaRPr lang="nl-NL" dirty="0"/>
          </a:p>
        </p:txBody>
      </p:sp>
      <p:sp>
        <p:nvSpPr>
          <p:cNvPr id="24" name="Afgeronde rechthoek 23"/>
          <p:cNvSpPr/>
          <p:nvPr/>
        </p:nvSpPr>
        <p:spPr>
          <a:xfrm>
            <a:off x="217434" y="5601786"/>
            <a:ext cx="2156837" cy="41754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Church</a:t>
            </a:r>
            <a:endParaRPr lang="nl-NL" dirty="0"/>
          </a:p>
        </p:txBody>
      </p:sp>
      <p:sp>
        <p:nvSpPr>
          <p:cNvPr id="25" name="Ovaal 24"/>
          <p:cNvSpPr/>
          <p:nvPr/>
        </p:nvSpPr>
        <p:spPr>
          <a:xfrm>
            <a:off x="6983046" y="4302778"/>
            <a:ext cx="789354" cy="759656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7" name="Ovaal 26"/>
          <p:cNvSpPr/>
          <p:nvPr/>
        </p:nvSpPr>
        <p:spPr>
          <a:xfrm>
            <a:off x="6879102" y="1703248"/>
            <a:ext cx="968826" cy="932376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8" name="Toelichting met afgeronde rechthoek 27"/>
          <p:cNvSpPr/>
          <p:nvPr/>
        </p:nvSpPr>
        <p:spPr>
          <a:xfrm>
            <a:off x="256111" y="2782246"/>
            <a:ext cx="2163651" cy="389674"/>
          </a:xfrm>
          <a:prstGeom prst="wedgeRoundRectCallout">
            <a:avLst>
              <a:gd name="adj1" fmla="val 49149"/>
              <a:gd name="adj2" fmla="val -1889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Special </a:t>
            </a:r>
            <a:r>
              <a:rPr lang="nl-NL" dirty="0" err="1" smtClean="0"/>
              <a:t>Forces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23610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2" grpId="0" animBg="1"/>
      <p:bldP spid="21" grpId="0" animBg="1"/>
      <p:bldP spid="9" grpId="0" animBg="1"/>
      <p:bldP spid="23" grpId="0" animBg="1"/>
      <p:bldP spid="24" grpId="0" animBg="1"/>
      <p:bldP spid="25" grpId="0" animBg="1"/>
      <p:bldP spid="25" grpId="1" animBg="1"/>
      <p:bldP spid="27" grpId="0" animBg="1"/>
      <p:bldP spid="2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914</TotalTime>
  <Words>189</Words>
  <Application>Microsoft Office PowerPoint</Application>
  <PresentationFormat>Aangepast</PresentationFormat>
  <Paragraphs>82</Paragraphs>
  <Slides>25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6" baseType="lpstr">
      <vt:lpstr>Ion</vt:lpstr>
      <vt:lpstr>Welcome!</vt:lpstr>
      <vt:lpstr>Talen, language, langue, sprache, lingua </vt:lpstr>
      <vt:lpstr>Thanks</vt:lpstr>
      <vt:lpstr>Rules</vt:lpstr>
      <vt:lpstr>Scenario 1</vt:lpstr>
      <vt:lpstr>PowerPoint-presentatie</vt:lpstr>
      <vt:lpstr>Good Luck</vt:lpstr>
      <vt:lpstr>Scenario 2</vt:lpstr>
      <vt:lpstr>PowerPoint-presentatie</vt:lpstr>
      <vt:lpstr>Buona Fortuna</vt:lpstr>
      <vt:lpstr>Day 2</vt:lpstr>
      <vt:lpstr>PowerPoint-presentatie</vt:lpstr>
      <vt:lpstr>PowerPoint-presentatie</vt:lpstr>
      <vt:lpstr>PowerPoint-presentatie</vt:lpstr>
      <vt:lpstr>PowerPoint-presentatie</vt:lpstr>
      <vt:lpstr>Scenario 3</vt:lpstr>
      <vt:lpstr>PowerPoint-presentatie</vt:lpstr>
      <vt:lpstr>Viel Glück</vt:lpstr>
      <vt:lpstr>Scenario 4</vt:lpstr>
      <vt:lpstr>PowerPoint-presentatie</vt:lpstr>
      <vt:lpstr>Veel Geluk</vt:lpstr>
      <vt:lpstr>Scenario 5</vt:lpstr>
      <vt:lpstr>PowerPoint-presentatie</vt:lpstr>
      <vt:lpstr>Bonne Chance</vt:lpstr>
      <vt:lpstr>Goede reis en tot volgend jaar!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Microsoft-account</dc:creator>
  <cp:lastModifiedBy>user</cp:lastModifiedBy>
  <cp:revision>58</cp:revision>
  <dcterms:created xsi:type="dcterms:W3CDTF">2015-02-15T21:00:50Z</dcterms:created>
  <dcterms:modified xsi:type="dcterms:W3CDTF">2015-03-01T09:32:10Z</dcterms:modified>
</cp:coreProperties>
</file>